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7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4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1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8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3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1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7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422F4-7E64-4101-BE47-D75FE187DF19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B4412-5E73-40FD-A94C-F34F13C57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7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f-ZA" dirty="0" smtClean="0"/>
              <a:t>JPA,Hibernate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r="14885" b="6250"/>
          <a:stretch/>
        </p:blipFill>
        <p:spPr bwMode="auto">
          <a:xfrm>
            <a:off x="0" y="-32657"/>
            <a:ext cx="917303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418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248" r="14663" b="6002"/>
          <a:stretch/>
        </p:blipFill>
        <p:spPr bwMode="auto">
          <a:xfrm>
            <a:off x="58057" y="-21771"/>
            <a:ext cx="908594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73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-6448" r="14864" b="6448"/>
          <a:stretch/>
        </p:blipFill>
        <p:spPr bwMode="auto">
          <a:xfrm>
            <a:off x="-28122" y="-457200"/>
            <a:ext cx="9190265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94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r="14773" b="6250"/>
          <a:stretch/>
        </p:blipFill>
        <p:spPr bwMode="auto">
          <a:xfrm>
            <a:off x="0" y="76200"/>
            <a:ext cx="91730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79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r="14885" b="6250"/>
          <a:stretch/>
        </p:blipFill>
        <p:spPr bwMode="auto">
          <a:xfrm>
            <a:off x="0" y="0"/>
            <a:ext cx="912948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46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r="14439" b="6250"/>
          <a:stretch/>
        </p:blipFill>
        <p:spPr bwMode="auto">
          <a:xfrm>
            <a:off x="0" y="0"/>
            <a:ext cx="920205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92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r="14662" b="6250"/>
          <a:stretch/>
        </p:blipFill>
        <p:spPr bwMode="auto">
          <a:xfrm>
            <a:off x="152400" y="32657"/>
            <a:ext cx="91294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39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14885" b="6250"/>
          <a:stretch/>
        </p:blipFill>
        <p:spPr bwMode="auto">
          <a:xfrm>
            <a:off x="54428" y="-7257"/>
            <a:ext cx="91149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93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r="15109" b="6250"/>
          <a:stretch/>
        </p:blipFill>
        <p:spPr bwMode="auto">
          <a:xfrm>
            <a:off x="609600" y="-152400"/>
            <a:ext cx="909188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42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14550" b="6250"/>
          <a:stretch/>
        </p:blipFill>
        <p:spPr bwMode="auto">
          <a:xfrm>
            <a:off x="1901371" y="0"/>
            <a:ext cx="92165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22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r="14774" b="6250"/>
          <a:stretch/>
        </p:blipFill>
        <p:spPr bwMode="auto">
          <a:xfrm>
            <a:off x="762000" y="-76200"/>
            <a:ext cx="91294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1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662" b="6250"/>
          <a:stretch/>
        </p:blipFill>
        <p:spPr bwMode="auto">
          <a:xfrm>
            <a:off x="1886856" y="0"/>
            <a:ext cx="921657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43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14439" b="6250"/>
          <a:stretch/>
        </p:blipFill>
        <p:spPr bwMode="auto">
          <a:xfrm>
            <a:off x="457200" y="0"/>
            <a:ext cx="92165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949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6" r="14663" b="6250"/>
          <a:stretch/>
        </p:blipFill>
        <p:spPr bwMode="auto">
          <a:xfrm>
            <a:off x="152400" y="-18143"/>
            <a:ext cx="917302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58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r="14661" b="6250"/>
          <a:stretch/>
        </p:blipFill>
        <p:spPr bwMode="auto">
          <a:xfrm>
            <a:off x="228600" y="0"/>
            <a:ext cx="91585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27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7" r="14663" b="6250"/>
          <a:stretch/>
        </p:blipFill>
        <p:spPr bwMode="auto">
          <a:xfrm>
            <a:off x="76200" y="34636"/>
            <a:ext cx="92601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12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15220" b="8333"/>
          <a:stretch/>
        </p:blipFill>
        <p:spPr bwMode="auto">
          <a:xfrm>
            <a:off x="304800" y="20782"/>
            <a:ext cx="9071429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61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r="14997" b="6250"/>
          <a:stretch/>
        </p:blipFill>
        <p:spPr bwMode="auto">
          <a:xfrm>
            <a:off x="0" y="15240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3791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2" t="-99" r="14948" b="6349"/>
          <a:stretch/>
        </p:blipFill>
        <p:spPr bwMode="auto">
          <a:xfrm>
            <a:off x="26801" y="0"/>
            <a:ext cx="920288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89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r="14662" b="6250"/>
          <a:stretch/>
        </p:blipFill>
        <p:spPr bwMode="auto">
          <a:xfrm>
            <a:off x="609600" y="18143"/>
            <a:ext cx="92020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511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r="14662" b="6250"/>
          <a:stretch/>
        </p:blipFill>
        <p:spPr bwMode="auto">
          <a:xfrm>
            <a:off x="381000" y="152400"/>
            <a:ext cx="91585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90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r="14885" b="6250"/>
          <a:stretch/>
        </p:blipFill>
        <p:spPr bwMode="auto">
          <a:xfrm>
            <a:off x="72571" y="0"/>
            <a:ext cx="907142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21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24195" b="6250"/>
          <a:stretch/>
        </p:blipFill>
        <p:spPr bwMode="auto">
          <a:xfrm>
            <a:off x="-304800" y="0"/>
            <a:ext cx="911332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13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3" r="11148" b="6250"/>
          <a:stretch/>
        </p:blipFill>
        <p:spPr bwMode="auto">
          <a:xfrm>
            <a:off x="381000" y="0"/>
            <a:ext cx="91050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80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7" r="14917" b="8423"/>
          <a:stretch/>
        </p:blipFill>
        <p:spPr bwMode="auto">
          <a:xfrm>
            <a:off x="228600" y="228599"/>
            <a:ext cx="8808057" cy="646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66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r="14663" b="6250"/>
          <a:stretch/>
        </p:blipFill>
        <p:spPr bwMode="auto">
          <a:xfrm>
            <a:off x="457200" y="-152400"/>
            <a:ext cx="91149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085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0" t="5754" r="16092" b="16666"/>
          <a:stretch/>
        </p:blipFill>
        <p:spPr bwMode="auto">
          <a:xfrm>
            <a:off x="98960" y="446314"/>
            <a:ext cx="9045040" cy="567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78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8" r="14997" b="6250"/>
          <a:stretch/>
        </p:blipFill>
        <p:spPr bwMode="auto">
          <a:xfrm>
            <a:off x="228600" y="0"/>
            <a:ext cx="91618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16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</Words>
  <Application>Microsoft Office PowerPoint</Application>
  <PresentationFormat>On-screen Show (4:3)</PresentationFormat>
  <Paragraphs>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JPA,Hibernate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Samsung</cp:lastModifiedBy>
  <cp:revision>14</cp:revision>
  <dcterms:created xsi:type="dcterms:W3CDTF">2022-03-08T09:17:44Z</dcterms:created>
  <dcterms:modified xsi:type="dcterms:W3CDTF">2022-03-08T09:43:57Z</dcterms:modified>
</cp:coreProperties>
</file>